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11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2A10F-36FC-4884-91A5-957F3FE777D2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31CA-A56C-493F-AB88-DE4A775E7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7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E75B30B-6501-4251-907C-221A9EA4853C}" type="slidenum">
              <a:rPr lang="en-US" sz="1200">
                <a:solidFill>
                  <a:prstClr val="black"/>
                </a:solidFill>
                <a:latin typeface="Times" pitchFamily="18" charset="0"/>
              </a:rPr>
              <a:pPr/>
              <a:t>1</a:t>
            </a:fld>
            <a:endParaRPr lang="en-US" sz="120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7D50A8A4-09B8-4EFD-A1B6-6CEEAB5DED0A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2663D8A-EDF8-4991-8034-A316B3963E61}" type="slidenum">
              <a:rPr lang="en-US" sz="1200">
                <a:solidFill>
                  <a:prstClr val="black"/>
                </a:solidFill>
              </a:rPr>
              <a:pPr/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3BEE815-017B-4B35-8A41-2BA67564D2EC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445A49C-6E00-4DE8-8B4E-3F539F28FA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1828800" y="2133600"/>
            <a:ext cx="6858000" cy="2362200"/>
          </a:xfrm>
        </p:spPr>
        <p:txBody>
          <a:bodyPr/>
          <a:lstStyle/>
          <a:p>
            <a:pPr algn="ctr">
              <a:buFont typeface="Symbol" pitchFamily="18" charset="2"/>
              <a:buNone/>
            </a:pPr>
            <a:r>
              <a:rPr lang="en-US" sz="6600" smtClean="0"/>
              <a:t>Compass Points Activity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000" smtClean="0">
                <a:solidFill>
                  <a:srgbClr val="333399"/>
                </a:solidFill>
              </a:rPr>
              <a:t>SDW 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52666B4-9BE5-4FF9-8FF1-32753323E9F4}" type="slidenum">
              <a:rPr lang="en-US" sz="1000" smtClean="0">
                <a:solidFill>
                  <a:srgbClr val="333399"/>
                </a:solidFill>
              </a:rPr>
              <a:pPr/>
              <a:t>1</a:t>
            </a:fld>
            <a:endParaRPr lang="en-US" sz="1000" smtClean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19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7D1114"/>
                </a:solidFill>
              </a:rPr>
              <a:t>Compass Points Game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3600" dirty="0" smtClean="0">
              <a:solidFill>
                <a:schemeClr val="bg1"/>
              </a:solidFill>
            </a:endParaRPr>
          </a:p>
          <a:p>
            <a:pPr lvl="1" eaLnBrk="1" hangingPunct="1">
              <a:buFontTx/>
              <a:buNone/>
            </a:pPr>
            <a:endParaRPr lang="en-US" sz="3600" dirty="0" smtClean="0">
              <a:solidFill>
                <a:schemeClr val="bg1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95600" y="2667000"/>
            <a:ext cx="3048000" cy="2667000"/>
            <a:chOff x="1632" y="1680"/>
            <a:chExt cx="1920" cy="1680"/>
          </a:xfrm>
        </p:grpSpPr>
        <p:sp>
          <p:nvSpPr>
            <p:cNvPr id="7179" name="AutoShape 6"/>
            <p:cNvSpPr>
              <a:spLocks noChangeArrowheads="1"/>
            </p:cNvSpPr>
            <p:nvPr/>
          </p:nvSpPr>
          <p:spPr bwMode="auto">
            <a:xfrm>
              <a:off x="1632" y="1680"/>
              <a:ext cx="1920" cy="16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2160 w 21600"/>
                <a:gd name="T13" fmla="*/ 8640 h 21600"/>
                <a:gd name="T14" fmla="*/ 19440 w 21600"/>
                <a:gd name="T15" fmla="*/ 129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6480" y="4320"/>
                  </a:lnTo>
                  <a:lnTo>
                    <a:pt x="8640" y="4320"/>
                  </a:lnTo>
                  <a:lnTo>
                    <a:pt x="8640" y="8640"/>
                  </a:lnTo>
                  <a:lnTo>
                    <a:pt x="4320" y="8640"/>
                  </a:lnTo>
                  <a:lnTo>
                    <a:pt x="4320" y="6480"/>
                  </a:lnTo>
                  <a:lnTo>
                    <a:pt x="0" y="10800"/>
                  </a:lnTo>
                  <a:lnTo>
                    <a:pt x="4320" y="15120"/>
                  </a:lnTo>
                  <a:lnTo>
                    <a:pt x="4320" y="12960"/>
                  </a:lnTo>
                  <a:lnTo>
                    <a:pt x="8640" y="12960"/>
                  </a:lnTo>
                  <a:lnTo>
                    <a:pt x="8640" y="17280"/>
                  </a:lnTo>
                  <a:lnTo>
                    <a:pt x="6480" y="17280"/>
                  </a:lnTo>
                  <a:lnTo>
                    <a:pt x="10800" y="21600"/>
                  </a:lnTo>
                  <a:lnTo>
                    <a:pt x="15120" y="17280"/>
                  </a:lnTo>
                  <a:lnTo>
                    <a:pt x="12960" y="17280"/>
                  </a:lnTo>
                  <a:lnTo>
                    <a:pt x="12960" y="12960"/>
                  </a:lnTo>
                  <a:lnTo>
                    <a:pt x="17280" y="12960"/>
                  </a:lnTo>
                  <a:lnTo>
                    <a:pt x="17280" y="15120"/>
                  </a:lnTo>
                  <a:lnTo>
                    <a:pt x="21600" y="10800"/>
                  </a:lnTo>
                  <a:lnTo>
                    <a:pt x="17280" y="6480"/>
                  </a:lnTo>
                  <a:lnTo>
                    <a:pt x="17280" y="8640"/>
                  </a:lnTo>
                  <a:lnTo>
                    <a:pt x="12960" y="8640"/>
                  </a:lnTo>
                  <a:lnTo>
                    <a:pt x="12960" y="4320"/>
                  </a:lnTo>
                  <a:lnTo>
                    <a:pt x="15120" y="4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7180" name="Text Box 7"/>
            <p:cNvSpPr txBox="1">
              <a:spLocks noChangeArrowheads="1"/>
            </p:cNvSpPr>
            <p:nvPr/>
          </p:nvSpPr>
          <p:spPr bwMode="auto">
            <a:xfrm>
              <a:off x="2496" y="1824"/>
              <a:ext cx="1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</a:rPr>
                <a:t>N</a:t>
              </a:r>
            </a:p>
          </p:txBody>
        </p:sp>
        <p:sp>
          <p:nvSpPr>
            <p:cNvPr id="7181" name="Rectangle 8"/>
            <p:cNvSpPr>
              <a:spLocks noChangeArrowheads="1"/>
            </p:cNvSpPr>
            <p:nvPr/>
          </p:nvSpPr>
          <p:spPr bwMode="auto">
            <a:xfrm>
              <a:off x="3216" y="240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7182" name="Rectangle 9"/>
            <p:cNvSpPr>
              <a:spLocks noChangeArrowheads="1"/>
            </p:cNvSpPr>
            <p:nvPr/>
          </p:nvSpPr>
          <p:spPr bwMode="auto">
            <a:xfrm>
              <a:off x="2496" y="302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00000"/>
                  </a:solidFill>
                </a:rPr>
                <a:t>S</a:t>
              </a:r>
            </a:p>
          </p:txBody>
        </p:sp>
        <p:sp>
          <p:nvSpPr>
            <p:cNvPr id="7183" name="Rectangle 10"/>
            <p:cNvSpPr>
              <a:spLocks noChangeArrowheads="1"/>
            </p:cNvSpPr>
            <p:nvPr/>
          </p:nvSpPr>
          <p:spPr bwMode="auto">
            <a:xfrm>
              <a:off x="1776" y="2400"/>
              <a:ext cx="2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00000"/>
                  </a:solidFill>
                </a:rPr>
                <a:t>W</a:t>
              </a:r>
            </a:p>
          </p:txBody>
        </p:sp>
      </p:grp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2057400" y="1828800"/>
            <a:ext cx="434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32460" name="Text Box 12"/>
          <p:cNvSpPr txBox="1">
            <a:spLocks noChangeArrowheads="1"/>
          </p:cNvSpPr>
          <p:nvPr/>
        </p:nvSpPr>
        <p:spPr bwMode="auto">
          <a:xfrm>
            <a:off x="2667000" y="1676400"/>
            <a:ext cx="37338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solidFill>
                  <a:srgbClr val="7D1114"/>
                </a:solidFill>
              </a:rPr>
              <a:t>NORTH:  Acting – “Let’s Do It”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i="1" dirty="0">
                <a:solidFill>
                  <a:srgbClr val="7D1114"/>
                </a:solidFill>
              </a:rPr>
              <a:t>Likes to act, try things, plunge in.</a:t>
            </a:r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1066800" y="5410200"/>
            <a:ext cx="7467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7D1114"/>
                </a:solidFill>
              </a:rPr>
              <a:t>SOUTH:  Caring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7D1114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srgbClr val="7D1114"/>
                </a:solidFill>
              </a:rPr>
              <a:t>Likes to know that everyone’s feelings have been taken into consideration, that their voices have been heard, before acting.</a:t>
            </a:r>
            <a:endParaRPr lang="en-US" sz="2800" i="1" dirty="0">
              <a:solidFill>
                <a:srgbClr val="7D1114"/>
              </a:solidFill>
            </a:endParaRPr>
          </a:p>
        </p:txBody>
      </p:sp>
      <p:sp>
        <p:nvSpPr>
          <p:cNvPr id="232462" name="Rectangle 14"/>
          <p:cNvSpPr>
            <a:spLocks noChangeArrowheads="1"/>
          </p:cNvSpPr>
          <p:nvPr/>
        </p:nvSpPr>
        <p:spPr bwMode="auto">
          <a:xfrm>
            <a:off x="6172200" y="3124200"/>
            <a:ext cx="2590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7D1114"/>
                </a:solidFill>
              </a:rPr>
              <a:t>EAST:  Speculating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7D1114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srgbClr val="7D1114"/>
                </a:solidFill>
              </a:rPr>
              <a:t>Likes to look at the big picture, the possibilities, before acting.</a:t>
            </a:r>
          </a:p>
        </p:txBody>
      </p:sp>
      <p:sp>
        <p:nvSpPr>
          <p:cNvPr id="232463" name="Rectangle 15"/>
          <p:cNvSpPr>
            <a:spLocks noChangeArrowheads="1"/>
          </p:cNvSpPr>
          <p:nvPr/>
        </p:nvSpPr>
        <p:spPr bwMode="auto">
          <a:xfrm>
            <a:off x="0" y="3124200"/>
            <a:ext cx="2895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7D1114"/>
                </a:solidFill>
              </a:rPr>
              <a:t>WEST:  Paying attention to detail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>
              <a:solidFill>
                <a:srgbClr val="7D1114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i="1" dirty="0">
                <a:solidFill>
                  <a:srgbClr val="7D1114"/>
                </a:solidFill>
              </a:rPr>
              <a:t>Likes to know the who, what, when, why, before acting.</a:t>
            </a:r>
          </a:p>
        </p:txBody>
      </p:sp>
    </p:spTree>
    <p:extLst>
      <p:ext uri="{BB962C8B-B14F-4D97-AF65-F5344CB8AC3E}">
        <p14:creationId xmlns:p14="http://schemas.microsoft.com/office/powerpoint/2010/main" val="282496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2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2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60" grpId="0"/>
      <p:bldP spid="232461" grpId="0"/>
      <p:bldP spid="232462" grpId="0"/>
      <p:bldP spid="2324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7D1114"/>
                </a:solidFill>
              </a:rPr>
              <a:t>Compass Points Game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3600" dirty="0" smtClean="0">
              <a:solidFill>
                <a:schemeClr val="bg1"/>
              </a:solidFill>
            </a:endParaRPr>
          </a:p>
          <a:p>
            <a:pPr lvl="1" eaLnBrk="1" hangingPunct="1">
              <a:buFontTx/>
              <a:buNone/>
            </a:pP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057400" y="1828800"/>
            <a:ext cx="434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784860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dirty="0">
                <a:solidFill>
                  <a:srgbClr val="7D1114"/>
                </a:solidFill>
              </a:rPr>
              <a:t>What are the strengths of our work style (list four adjectives)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dirty="0">
                <a:solidFill>
                  <a:srgbClr val="7D1114"/>
                </a:solidFill>
              </a:rPr>
              <a:t>What are the limitations of our work style? (list four adjectives)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dirty="0">
                <a:solidFill>
                  <a:srgbClr val="7D1114"/>
                </a:solidFill>
              </a:rPr>
              <a:t>What work style do we find the most difficult to work with?  Why?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en-US" dirty="0">
                <a:solidFill>
                  <a:srgbClr val="7D1114"/>
                </a:solidFill>
              </a:rPr>
              <a:t>What do others need to know about us that will make our work together more successful?</a:t>
            </a:r>
          </a:p>
        </p:txBody>
      </p:sp>
    </p:spTree>
    <p:extLst>
      <p:ext uri="{BB962C8B-B14F-4D97-AF65-F5344CB8AC3E}">
        <p14:creationId xmlns:p14="http://schemas.microsoft.com/office/powerpoint/2010/main" val="199078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</TotalTime>
  <Words>159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Executive</vt:lpstr>
      <vt:lpstr>PowerPoint Presentation</vt:lpstr>
      <vt:lpstr>Compass Points Game </vt:lpstr>
      <vt:lpstr>Compass Points Game 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Adair</dc:creator>
  <cp:lastModifiedBy>Jason Adair</cp:lastModifiedBy>
  <cp:revision>1</cp:revision>
  <dcterms:created xsi:type="dcterms:W3CDTF">2014-05-29T14:27:49Z</dcterms:created>
  <dcterms:modified xsi:type="dcterms:W3CDTF">2014-05-29T14:30:25Z</dcterms:modified>
</cp:coreProperties>
</file>